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8" r:id="rId2"/>
  </p:sldIdLst>
  <p:sldSz cx="12192000" cy="6858000"/>
  <p:notesSz cx="6858000" cy="9144000"/>
  <p:defaultTextStyle>
    <a:defPPr>
      <a:defRPr lang="es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9F48DAD-47B6-828E-F182-0109D985D6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Haga clic para modificar el estilo de título del patrón</a:t>
            </a:r>
            <a:endParaRPr lang="es-CL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E5EA282-6445-26BA-D8DB-8C8CA50FF0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Haga clic para modificar el estilo de subtítulo del patrón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FC7A830-DA9A-8C3D-BF6F-94D7097A2A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090FD-6C23-4530-B667-B8EA33B4B5A9}" type="datetimeFigureOut">
              <a:rPr lang="es-CL" smtClean="0"/>
              <a:t>08-02-2026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4763015-130E-B767-D56D-E20C56B3B7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02A6E44-E5A0-A91E-25BA-D8C23CDA27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5BAC0-E1D9-4D45-9D7D-CE7C72254A4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660097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6E08647-CB0D-3901-640E-ED544D55BA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268AD95-9255-19A5-CF1D-228568DAE6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Haga clic para modificar los estilos de texto del patrón</a:t>
            </a:r>
          </a:p>
          <a:p>
            <a:pPr lvl="1"/>
            <a:r>
              <a:rPr lang="en-US"/>
              <a:t>Segundo nivel</a:t>
            </a:r>
          </a:p>
          <a:p>
            <a:pPr lvl="2"/>
            <a:r>
              <a:rPr lang="en-US"/>
              <a:t>Tercer nivel</a:t>
            </a:r>
          </a:p>
          <a:p>
            <a:pPr lvl="3"/>
            <a:r>
              <a:rPr lang="en-US"/>
              <a:t>Cuarto nivel</a:t>
            </a:r>
          </a:p>
          <a:p>
            <a:pPr lvl="4"/>
            <a:r>
              <a:rPr lang="en-U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3C7CCB7-9F3E-8588-71B5-DDEB5D4F7A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090FD-6C23-4530-B667-B8EA33B4B5A9}" type="datetimeFigureOut">
              <a:rPr lang="es-CL" smtClean="0"/>
              <a:t>08-02-2026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8992436-791A-01CD-365F-FAEC245EBA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891841E-0EF4-5050-C805-CD1652B99A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5BAC0-E1D9-4D45-9D7D-CE7C72254A4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439872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C5A67EF9-9862-1413-4DF1-0E73BDAFD7C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51FD262C-F426-2982-BFDE-F1534D25A4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Haga clic para modificar los estilos de texto del patrón</a:t>
            </a:r>
          </a:p>
          <a:p>
            <a:pPr lvl="1"/>
            <a:r>
              <a:rPr lang="en-US"/>
              <a:t>Segundo nivel</a:t>
            </a:r>
          </a:p>
          <a:p>
            <a:pPr lvl="2"/>
            <a:r>
              <a:rPr lang="en-US"/>
              <a:t>Tercer nivel</a:t>
            </a:r>
          </a:p>
          <a:p>
            <a:pPr lvl="3"/>
            <a:r>
              <a:rPr lang="en-US"/>
              <a:t>Cuarto nivel</a:t>
            </a:r>
          </a:p>
          <a:p>
            <a:pPr lvl="4"/>
            <a:r>
              <a:rPr lang="en-U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193CFED-3365-C7FC-1BEC-DE9DFCAE0A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090FD-6C23-4530-B667-B8EA33B4B5A9}" type="datetimeFigureOut">
              <a:rPr lang="es-CL" smtClean="0"/>
              <a:t>08-02-2026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EB79469-573B-EE57-4B43-5AF94F423E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6D9151B-E8CD-748E-BF92-88E098E29F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5BAC0-E1D9-4D45-9D7D-CE7C72254A4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3893345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Lámina interior_op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81A2E76-457B-7287-B7E9-E9E0C0329FC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623078"/>
            <a:ext cx="10515600" cy="518388"/>
          </a:xfrm>
        </p:spPr>
        <p:txBody>
          <a:bodyPr>
            <a:normAutofit/>
          </a:bodyPr>
          <a:lstStyle>
            <a:lvl1pPr marL="0" indent="0">
              <a:buNone/>
              <a:defRPr sz="4000" b="1" i="0">
                <a:solidFill>
                  <a:srgbClr val="0B458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MX"/>
              <a:t>Título de lámina</a:t>
            </a:r>
          </a:p>
        </p:txBody>
      </p:sp>
      <p:sp>
        <p:nvSpPr>
          <p:cNvPr id="13" name="Marcador de texto 12">
            <a:extLst>
              <a:ext uri="{FF2B5EF4-FFF2-40B4-BE49-F238E27FC236}">
                <a16:creationId xmlns:a16="http://schemas.microsoft.com/office/drawing/2014/main" id="{98520361-BD56-4E8E-9CB5-6FC8EDEDDB9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21113" y="1991656"/>
            <a:ext cx="7569200" cy="3584575"/>
          </a:xfrm>
        </p:spPr>
        <p:txBody>
          <a:bodyPr/>
          <a:lstStyle>
            <a:lvl1pPr marL="0" indent="0">
              <a:buNone/>
              <a:defRPr sz="2000">
                <a:solidFill>
                  <a:srgbClr val="0C4581"/>
                </a:solidFill>
              </a:defRPr>
            </a:lvl1pPr>
          </a:lstStyle>
          <a:p>
            <a:pPr lvl="0"/>
            <a:r>
              <a:rPr lang="es-MX"/>
              <a:t>Texto de lámina. Lorem ipsum dolor sit amet.</a:t>
            </a:r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2507628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E83908-C553-DF0A-2A78-9AF47B57A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6F843E3-B888-42D0-26A3-F0FD1AEF53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Haga clic para modificar los estilos de texto del patrón</a:t>
            </a:r>
          </a:p>
          <a:p>
            <a:pPr lvl="1"/>
            <a:r>
              <a:rPr lang="en-US"/>
              <a:t>Segundo nivel</a:t>
            </a:r>
          </a:p>
          <a:p>
            <a:pPr lvl="2"/>
            <a:r>
              <a:rPr lang="en-US"/>
              <a:t>Tercer nivel</a:t>
            </a:r>
          </a:p>
          <a:p>
            <a:pPr lvl="3"/>
            <a:r>
              <a:rPr lang="en-US"/>
              <a:t>Cuarto nivel</a:t>
            </a:r>
          </a:p>
          <a:p>
            <a:pPr lvl="4"/>
            <a:r>
              <a:rPr lang="en-U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A4E3CDA-3F8B-5A04-2E7D-D6C4947F5E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090FD-6C23-4530-B667-B8EA33B4B5A9}" type="datetimeFigureOut">
              <a:rPr lang="es-CL" smtClean="0"/>
              <a:t>08-02-2026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BC911F6-7393-C724-48DC-CFDEF3584E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647E9ED-BCCD-3FB7-B01A-D8E751327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5BAC0-E1D9-4D45-9D7D-CE7C72254A4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519721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19CFA2-DB9E-CA0B-CCFD-C524762C2D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5E002A2-9B96-84D7-41F8-A1197050E0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A4D2C48-2D88-4E27-642B-13C65E55F6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090FD-6C23-4530-B667-B8EA33B4B5A9}" type="datetimeFigureOut">
              <a:rPr lang="es-CL" smtClean="0"/>
              <a:t>08-02-2026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DA7FBB6-28DA-DDC1-61E0-F8A6AEB788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7372C4C-B93C-BA87-D260-BC1C209C4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5BAC0-E1D9-4D45-9D7D-CE7C72254A4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92910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91A3B8-C5E4-42F6-F0C5-1A0EC4716B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BE8FA6F-411E-8440-A3EB-4BD472CF73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Haga clic para modificar los estilos de texto del patrón</a:t>
            </a:r>
          </a:p>
          <a:p>
            <a:pPr lvl="1"/>
            <a:r>
              <a:rPr lang="en-US"/>
              <a:t>Segundo nivel</a:t>
            </a:r>
          </a:p>
          <a:p>
            <a:pPr lvl="2"/>
            <a:r>
              <a:rPr lang="en-US"/>
              <a:t>Tercer nivel</a:t>
            </a:r>
          </a:p>
          <a:p>
            <a:pPr lvl="3"/>
            <a:r>
              <a:rPr lang="en-US"/>
              <a:t>Cuarto nivel</a:t>
            </a:r>
          </a:p>
          <a:p>
            <a:pPr lvl="4"/>
            <a:r>
              <a:rPr lang="en-US"/>
              <a:t>Quinto nivel</a:t>
            </a:r>
            <a:endParaRPr lang="es-CL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557A8155-CEC0-8331-DBCF-AC276A2D53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Haga clic para modificar los estilos de texto del patrón</a:t>
            </a:r>
          </a:p>
          <a:p>
            <a:pPr lvl="1"/>
            <a:r>
              <a:rPr lang="en-US"/>
              <a:t>Segundo nivel</a:t>
            </a:r>
          </a:p>
          <a:p>
            <a:pPr lvl="2"/>
            <a:r>
              <a:rPr lang="en-US"/>
              <a:t>Tercer nivel</a:t>
            </a:r>
          </a:p>
          <a:p>
            <a:pPr lvl="3"/>
            <a:r>
              <a:rPr lang="en-US"/>
              <a:t>Cuarto nivel</a:t>
            </a:r>
          </a:p>
          <a:p>
            <a:pPr lvl="4"/>
            <a:r>
              <a:rPr lang="en-US"/>
              <a:t>Quinto nivel</a:t>
            </a:r>
            <a:endParaRPr lang="es-CL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D681B4A3-DC7A-3E0F-C522-8F2C0F040D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090FD-6C23-4530-B667-B8EA33B4B5A9}" type="datetimeFigureOut">
              <a:rPr lang="es-CL" smtClean="0"/>
              <a:t>08-02-2026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773000C-D1CB-E522-F19B-57B2B75E0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3D17CC3-602E-D7C1-62D0-4CE2FD4BB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5BAC0-E1D9-4D45-9D7D-CE7C72254A4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2261013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4F7E5B-5942-03C0-A7C1-3883718BF9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92985FA-AAFF-2324-6818-6C3342252E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D1437646-5B0E-845E-8521-CA659D8AAA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Haga clic para modificar los estilos de texto del patrón</a:t>
            </a:r>
          </a:p>
          <a:p>
            <a:pPr lvl="1"/>
            <a:r>
              <a:rPr lang="en-US"/>
              <a:t>Segundo nivel</a:t>
            </a:r>
          </a:p>
          <a:p>
            <a:pPr lvl="2"/>
            <a:r>
              <a:rPr lang="en-US"/>
              <a:t>Tercer nivel</a:t>
            </a:r>
          </a:p>
          <a:p>
            <a:pPr lvl="3"/>
            <a:r>
              <a:rPr lang="en-US"/>
              <a:t>Cuarto nivel</a:t>
            </a:r>
          </a:p>
          <a:p>
            <a:pPr lvl="4"/>
            <a:r>
              <a:rPr lang="en-US"/>
              <a:t>Quinto nivel</a:t>
            </a:r>
            <a:endParaRPr lang="es-CL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6B4A87C9-357E-2AC2-4047-686282853A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64C43ACE-7918-4D5C-308B-B892FF106E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Haga clic para modificar los estilos de texto del patrón</a:t>
            </a:r>
          </a:p>
          <a:p>
            <a:pPr lvl="1"/>
            <a:r>
              <a:rPr lang="en-US"/>
              <a:t>Segundo nivel</a:t>
            </a:r>
          </a:p>
          <a:p>
            <a:pPr lvl="2"/>
            <a:r>
              <a:rPr lang="en-US"/>
              <a:t>Tercer nivel</a:t>
            </a:r>
          </a:p>
          <a:p>
            <a:pPr lvl="3"/>
            <a:r>
              <a:rPr lang="en-US"/>
              <a:t>Cuarto nivel</a:t>
            </a:r>
          </a:p>
          <a:p>
            <a:pPr lvl="4"/>
            <a:r>
              <a:rPr lang="en-US"/>
              <a:t>Quinto nivel</a:t>
            </a:r>
            <a:endParaRPr lang="es-CL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09659477-A1C0-7A85-3214-10FCDFD8A1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090FD-6C23-4530-B667-B8EA33B4B5A9}" type="datetimeFigureOut">
              <a:rPr lang="es-CL" smtClean="0"/>
              <a:t>08-02-2026</a:t>
            </a:fld>
            <a:endParaRPr lang="es-CL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FC2FC44C-350D-8BF8-BA62-D4DD0C32A4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E375304C-E907-2757-8BE3-C7BF855546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5BAC0-E1D9-4D45-9D7D-CE7C72254A4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1403350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EA78BE-B7B2-284F-844E-DDB53F4FF7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Haga clic para modificar el estilo de título del patrón</a:t>
            </a:r>
            <a:endParaRPr lang="es-CL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75A9447-8552-7861-158E-D46D2BBC91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090FD-6C23-4530-B667-B8EA33B4B5A9}" type="datetimeFigureOut">
              <a:rPr lang="es-CL" smtClean="0"/>
              <a:t>08-02-2026</a:t>
            </a:fld>
            <a:endParaRPr lang="es-CL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3AAD73AD-BB8E-088A-AEDF-A7DE03E75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E5CDB39B-72F5-0807-7F86-5C48B00B61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5BAC0-E1D9-4D45-9D7D-CE7C72254A4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9563060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B87CA220-9C82-F8CA-6175-2095678BE0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090FD-6C23-4530-B667-B8EA33B4B5A9}" type="datetimeFigureOut">
              <a:rPr lang="es-CL" smtClean="0"/>
              <a:t>08-02-2026</a:t>
            </a:fld>
            <a:endParaRPr lang="es-CL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23FB1AB8-4F50-46A3-BA71-B9034F2039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02BB3D1-7697-B69A-F426-BDE249BE7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5BAC0-E1D9-4D45-9D7D-CE7C72254A4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6617136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BE8CAF6-119E-CAB8-F064-787C641F32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52C3F11-0D7D-A531-7C12-5F32EB6EE9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Haga clic para modificar los estilos de texto del patrón</a:t>
            </a:r>
          </a:p>
          <a:p>
            <a:pPr lvl="1"/>
            <a:r>
              <a:rPr lang="en-US"/>
              <a:t>Segundo nivel</a:t>
            </a:r>
          </a:p>
          <a:p>
            <a:pPr lvl="2"/>
            <a:r>
              <a:rPr lang="en-US"/>
              <a:t>Tercer nivel</a:t>
            </a:r>
          </a:p>
          <a:p>
            <a:pPr lvl="3"/>
            <a:r>
              <a:rPr lang="en-US"/>
              <a:t>Cuarto nivel</a:t>
            </a:r>
          </a:p>
          <a:p>
            <a:pPr lvl="4"/>
            <a:r>
              <a:rPr lang="en-US"/>
              <a:t>Quinto nivel</a:t>
            </a:r>
            <a:endParaRPr lang="es-C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73B732F-3D63-0808-6569-2612ED1CCF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896EC30-6407-3809-1A0E-9FA75E555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090FD-6C23-4530-B667-B8EA33B4B5A9}" type="datetimeFigureOut">
              <a:rPr lang="es-CL" smtClean="0"/>
              <a:t>08-02-2026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A544C8E-A9A1-4CCC-9B4C-2C71418248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5D419C1-2816-F963-A562-8E7B31E07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5BAC0-E1D9-4D45-9D7D-CE7C72254A4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0283717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87B7F0-1DCF-1799-CD80-F636AF5ECA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Haga clic para modificar el estilo de título del patrón</a:t>
            </a:r>
            <a:endParaRPr lang="es-CL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014D7C9F-2DCC-EF90-16A5-A8691C5C418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83D2297-DFBE-F385-CA7A-6B7AB99CA1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77C4296-FCF0-9A98-0672-69A1B618A6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090FD-6C23-4530-B667-B8EA33B4B5A9}" type="datetimeFigureOut">
              <a:rPr lang="es-CL" smtClean="0"/>
              <a:t>08-02-2026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6A10035-AC9E-5F41-333A-A1EA686F3B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E5A299F-D841-8301-9E71-B50F8F122E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5BAC0-E1D9-4D45-9D7D-CE7C72254A4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201738041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E882D0D9-8B08-2BDE-3F4A-2637698C99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C0C3ED4-E298-FFED-F9BC-E806D6AED5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Haga clic para modificar los estilos de texto del patrón</a:t>
            </a:r>
          </a:p>
          <a:p>
            <a:pPr lvl="1"/>
            <a:r>
              <a:rPr lang="en-US"/>
              <a:t>Segundo nivel</a:t>
            </a:r>
          </a:p>
          <a:p>
            <a:pPr lvl="2"/>
            <a:r>
              <a:rPr lang="en-US"/>
              <a:t>Tercer nivel</a:t>
            </a:r>
          </a:p>
          <a:p>
            <a:pPr lvl="3"/>
            <a:r>
              <a:rPr lang="en-US"/>
              <a:t>Cuarto nivel</a:t>
            </a:r>
          </a:p>
          <a:p>
            <a:pPr lvl="4"/>
            <a:r>
              <a:rPr lang="en-U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2F68206-56DF-C3E8-9B75-77074DB168C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9C090FD-6C23-4530-B667-B8EA33B4B5A9}" type="datetimeFigureOut">
              <a:rPr lang="es-CL" smtClean="0"/>
              <a:t>08-02-2026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7644B62-0B17-2C42-2CEB-293BDF82AB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DB7BC4D-589D-C056-D213-36D9AF5A2E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E35BAC0-E1D9-4D45-9D7D-CE7C72254A4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0110505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gif"/><Relationship Id="rId3" Type="http://schemas.openxmlformats.org/officeDocument/2006/relationships/image" Target="../media/image3.gif"/><Relationship Id="rId4" Type="http://schemas.openxmlformats.org/officeDocument/2006/relationships/image" Target="../media/image4.gif"/><Relationship Id="rId5" Type="http://schemas.openxmlformats.org/officeDocument/2006/relationships/image" Target="../media/image5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1">
            <a:extLst>
              <a:ext uri="{FF2B5EF4-FFF2-40B4-BE49-F238E27FC236}">
                <a16:creationId xmlns:a16="http://schemas.microsoft.com/office/drawing/2014/main" id="{5AF5EA7D-9F62-6D00-16A7-F3C80EA6FEB3}"/>
              </a:ext>
            </a:extLst>
          </p:cNvPr>
          <p:cNvSpPr txBox="1">
            <a:spLocks/>
          </p:cNvSpPr>
          <p:nvPr/>
        </p:nvSpPr>
        <p:spPr>
          <a:xfrm>
            <a:off x="170235" y="331248"/>
            <a:ext cx="10515600" cy="518388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000" b="1" i="0" kern="1200">
                <a:solidFill>
                  <a:srgbClr val="0B458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L" dirty="0" err="1"/>
              <a:t>Sentinel</a:t>
            </a:r>
            <a:r>
              <a:rPr lang="es-CL" dirty="0"/>
              <a:t> - Cambios Morfológicos y anomalías térmicas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0813DA54-722E-89B0-50DC-3148A33D02CD}"/>
              </a:ext>
            </a:extLst>
          </p:cNvPr>
          <p:cNvSpPr txBox="1"/>
          <p:nvPr/>
        </p:nvSpPr>
        <p:spPr>
          <a:xfrm>
            <a:off x="359942" y="763398"/>
            <a:ext cx="51504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1200"/>
              <a:t>Imagenes Sentinel 2 L2A color verdadero, Time Lapse 05 enero  04 febrero 2026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6C9BA0C7-3D30-1F4D-532E-9664D507B0EF}"/>
              </a:ext>
            </a:extLst>
          </p:cNvPr>
          <p:cNvSpPr txBox="1"/>
          <p:nvPr/>
        </p:nvSpPr>
        <p:spPr>
          <a:xfrm>
            <a:off x="6283361" y="700303"/>
            <a:ext cx="48946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1200"/>
              <a:t>Imagenes Sentinel 2 L2A Falso color, Time Lapse 05 enero  04 febrero 2026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A6F9F38A-97D2-79DE-81DB-C51ED888393B}"/>
              </a:ext>
            </a:extLst>
          </p:cNvPr>
          <p:cNvSpPr txBox="1"/>
          <p:nvPr/>
        </p:nvSpPr>
        <p:spPr>
          <a:xfrm>
            <a:off x="555519" y="6286906"/>
            <a:ext cx="105156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1400" b="1" dirty="0"/>
              <a:t>No se registran cambios morfológicos ni anomalías térmicas desde imágenes </a:t>
            </a:r>
            <a:r>
              <a:rPr lang="es-MX" sz="1400" b="1" dirty="0" err="1"/>
              <a:t>Sentinel</a:t>
            </a:r>
            <a:r>
              <a:rPr lang="es-MX" sz="1400" b="1" dirty="0"/>
              <a:t> 2 L2A.</a:t>
            </a:r>
          </a:p>
          <a:p>
            <a:pPr algn="ctr"/>
            <a:r>
              <a:rPr lang="es-MX" sz="1400" b="1" dirty="0"/>
              <a:t>No se registran datos asociados a actividad superficial en volcán </a:t>
            </a:r>
            <a:r>
              <a:rPr lang="es-MX" sz="1400" b="1" dirty="0" err="1"/>
              <a:t>Tupungatito</a:t>
            </a:r>
            <a:r>
              <a:rPr lang="es-MX" sz="1400" b="1" dirty="0"/>
              <a:t> durante el mes de diciembre 2025</a:t>
            </a:r>
            <a:endParaRPr lang="es-CL" sz="1400" b="1" dirty="0"/>
          </a:p>
        </p:txBody>
      </p:sp>
      <p:pic>
        <p:nvPicPr>
          <p:cNvPr id="9" name="Picture 8" descr="Taapaca_RGB.gi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597" y="1225063"/>
            <a:ext cx="5061843" cy="5061843"/>
          </a:xfrm>
          <a:prstGeom prst="rect">
            <a:avLst/>
          </a:prstGeom>
        </p:spPr>
      </p:pic>
      <p:pic>
        <p:nvPicPr>
          <p:cNvPr id="10" name="Picture 9" descr="Taapaca_Thermal.gi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6197" y="1225063"/>
            <a:ext cx="5061844" cy="5061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72785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345</TotalTime>
  <Words>68</Words>
  <Application>Microsoft Office PowerPoint</Application>
  <PresentationFormat>Panorámica</PresentationFormat>
  <Paragraphs>5</Paragraphs>
  <Slides>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</vt:i4>
      </vt:variant>
    </vt:vector>
  </HeadingPairs>
  <TitlesOfParts>
    <vt:vector size="6" baseType="lpstr">
      <vt:lpstr>Aptos</vt:lpstr>
      <vt:lpstr>Aptos Display</vt:lpstr>
      <vt:lpstr>Arial</vt:lpstr>
      <vt:lpstr>Verdana</vt:lpstr>
      <vt:lpstr>Tema de Office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Nicolas Andres Mendoza Vivallo</dc:creator>
  <cp:lastModifiedBy>Nicolas Andres Mendoza Vivallo</cp:lastModifiedBy>
  <cp:revision>4</cp:revision>
  <dcterms:created xsi:type="dcterms:W3CDTF">2026-02-01T05:23:51Z</dcterms:created>
  <dcterms:modified xsi:type="dcterms:W3CDTF">2026-02-09T02:07:16Z</dcterms:modified>
</cp:coreProperties>
</file>